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2" r:id="rId2"/>
    <p:sldId id="320" r:id="rId3"/>
    <p:sldId id="323" r:id="rId4"/>
    <p:sldId id="321" r:id="rId5"/>
    <p:sldId id="28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6FF"/>
    <a:srgbClr val="E7E7FF"/>
    <a:srgbClr val="E5EEC4"/>
    <a:srgbClr val="C8EAE9"/>
    <a:srgbClr val="B6E4E3"/>
    <a:srgbClr val="C1A8D0"/>
    <a:srgbClr val="E9E9FB"/>
    <a:srgbClr val="D6BF36"/>
    <a:srgbClr val="5F6CAD"/>
    <a:srgbClr val="D664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50" autoAdjust="0"/>
    <p:restoredTop sz="92362" autoAdjust="0"/>
  </p:normalViewPr>
  <p:slideViewPr>
    <p:cSldViewPr showGuides="1">
      <p:cViewPr>
        <p:scale>
          <a:sx n="69" d="100"/>
          <a:sy n="69" d="100"/>
        </p:scale>
        <p:origin x="-12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0BD62E-9DB2-4A3C-9914-698AA39A5D20}" type="doc">
      <dgm:prSet loTypeId="urn:microsoft.com/office/officeart/2005/8/layout/vList4#1" loCatId="list" qsTypeId="urn:microsoft.com/office/officeart/2005/8/quickstyle/simple3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D8BFBA29-B088-44FA-950E-62C2AA6908A0}">
      <dgm:prSet phldrT="[Текст]" custT="1"/>
      <dgm:spPr/>
      <dgm:t>
        <a:bodyPr/>
        <a:lstStyle/>
        <a:p>
          <a:pPr algn="l"/>
          <a:r>
            <a:rPr lang="ru-RU" sz="2000" dirty="0" smtClean="0">
              <a:latin typeface="Calibri" pitchFamily="34" charset="0"/>
            </a:rPr>
            <a:t>Полярная область,  расположенная вокруг Южного полюса.</a:t>
          </a:r>
          <a:endParaRPr lang="ru-RU" sz="2000" dirty="0">
            <a:latin typeface="Calibri" pitchFamily="34" charset="0"/>
          </a:endParaRPr>
        </a:p>
      </dgm:t>
    </dgm:pt>
    <dgm:pt modelId="{B4871296-13E3-493A-AECF-AEDB7C5E9AE9}" type="parTrans" cxnId="{5012B07F-C5C9-4FD8-A8CA-B484236C3FFE}">
      <dgm:prSet/>
      <dgm:spPr/>
      <dgm:t>
        <a:bodyPr/>
        <a:lstStyle/>
        <a:p>
          <a:endParaRPr lang="ru-RU"/>
        </a:p>
      </dgm:t>
    </dgm:pt>
    <dgm:pt modelId="{5A3662B1-125A-4308-ABB5-9B534C950A55}" type="sibTrans" cxnId="{5012B07F-C5C9-4FD8-A8CA-B484236C3FFE}">
      <dgm:prSet/>
      <dgm:spPr/>
      <dgm:t>
        <a:bodyPr/>
        <a:lstStyle/>
        <a:p>
          <a:endParaRPr lang="ru-RU"/>
        </a:p>
      </dgm:t>
    </dgm:pt>
    <dgm:pt modelId="{841B1CDE-BE7A-4FC6-8B4E-87AF664C2950}">
      <dgm:prSet phldrT="[Текст]" custT="1"/>
      <dgm:spPr/>
      <dgm:t>
        <a:bodyPr/>
        <a:lstStyle/>
        <a:p>
          <a:r>
            <a:rPr lang="ru-RU" sz="2000" dirty="0" smtClean="0">
              <a:latin typeface="Calibri" pitchFamily="34" charset="0"/>
            </a:rPr>
            <a:t>В каких полушариях расположена Антарктида?</a:t>
          </a:r>
          <a:endParaRPr lang="ru-RU" sz="2000" dirty="0">
            <a:latin typeface="Calibri" pitchFamily="34" charset="0"/>
          </a:endParaRPr>
        </a:p>
      </dgm:t>
    </dgm:pt>
    <dgm:pt modelId="{CE46E0D2-8C16-4471-872B-61FAF3EB3575}" type="parTrans" cxnId="{3A5C67C8-F9AA-4E2C-A9C1-D3C89612284D}">
      <dgm:prSet/>
      <dgm:spPr/>
      <dgm:t>
        <a:bodyPr/>
        <a:lstStyle/>
        <a:p>
          <a:endParaRPr lang="ru-RU"/>
        </a:p>
      </dgm:t>
    </dgm:pt>
    <dgm:pt modelId="{3471C03E-A6CD-4C4E-A66A-695A8EE931E0}" type="sibTrans" cxnId="{3A5C67C8-F9AA-4E2C-A9C1-D3C89612284D}">
      <dgm:prSet/>
      <dgm:spPr/>
      <dgm:t>
        <a:bodyPr/>
        <a:lstStyle/>
        <a:p>
          <a:endParaRPr lang="ru-RU"/>
        </a:p>
      </dgm:t>
    </dgm:pt>
    <dgm:pt modelId="{FA91706E-6DAD-447A-B9F5-ABCB3FEC4E6E}">
      <dgm:prSet custT="1"/>
      <dgm:spPr/>
      <dgm:t>
        <a:bodyPr/>
        <a:lstStyle/>
        <a:p>
          <a:r>
            <a:rPr lang="ru-RU" sz="2000" dirty="0" smtClean="0">
              <a:latin typeface="Calibri" pitchFamily="34" charset="0"/>
            </a:rPr>
            <a:t>Кто открыл Антарктиду?</a:t>
          </a:r>
          <a:endParaRPr lang="ru-RU" sz="2000" dirty="0">
            <a:latin typeface="Calibri" pitchFamily="34" charset="0"/>
          </a:endParaRPr>
        </a:p>
      </dgm:t>
    </dgm:pt>
    <dgm:pt modelId="{3CFC618D-F985-45F2-BA0A-8B45B3BA1A54}" type="parTrans" cxnId="{0463020C-A8A2-4C16-A45C-F4492FC7E167}">
      <dgm:prSet/>
      <dgm:spPr/>
      <dgm:t>
        <a:bodyPr/>
        <a:lstStyle/>
        <a:p>
          <a:endParaRPr lang="ru-RU"/>
        </a:p>
      </dgm:t>
    </dgm:pt>
    <dgm:pt modelId="{75238D97-0B4F-4725-920E-EE4FA48638D2}" type="sibTrans" cxnId="{0463020C-A8A2-4C16-A45C-F4492FC7E167}">
      <dgm:prSet/>
      <dgm:spPr/>
      <dgm:t>
        <a:bodyPr/>
        <a:lstStyle/>
        <a:p>
          <a:endParaRPr lang="ru-RU"/>
        </a:p>
      </dgm:t>
    </dgm:pt>
    <dgm:pt modelId="{6EDC0FCF-F790-4018-B151-073247478D80}">
      <dgm:prSet custT="1"/>
      <dgm:spPr/>
      <dgm:t>
        <a:bodyPr/>
        <a:lstStyle/>
        <a:p>
          <a:r>
            <a:rPr lang="ru-RU" sz="2000" dirty="0" smtClean="0">
              <a:latin typeface="Calibri" pitchFamily="34" charset="0"/>
            </a:rPr>
            <a:t>Назовите крайние точки Антарктиды.</a:t>
          </a:r>
          <a:endParaRPr lang="ru-RU" sz="2000" dirty="0">
            <a:latin typeface="Calibri" pitchFamily="34" charset="0"/>
          </a:endParaRPr>
        </a:p>
      </dgm:t>
    </dgm:pt>
    <dgm:pt modelId="{ED54956D-AB8E-4F28-B4D1-702D3EF63FB8}" type="parTrans" cxnId="{4B9B69E5-3938-4956-BD55-7C97DC9C3CB0}">
      <dgm:prSet/>
      <dgm:spPr/>
      <dgm:t>
        <a:bodyPr/>
        <a:lstStyle/>
        <a:p>
          <a:endParaRPr lang="ru-RU"/>
        </a:p>
      </dgm:t>
    </dgm:pt>
    <dgm:pt modelId="{6593BA41-46FE-4EF7-B237-F5091D0456C4}" type="sibTrans" cxnId="{4B9B69E5-3938-4956-BD55-7C97DC9C3CB0}">
      <dgm:prSet/>
      <dgm:spPr/>
      <dgm:t>
        <a:bodyPr/>
        <a:lstStyle/>
        <a:p>
          <a:endParaRPr lang="ru-RU"/>
        </a:p>
      </dgm:t>
    </dgm:pt>
    <dgm:pt modelId="{2D9A3637-4383-4DCB-8455-758E47F13174}">
      <dgm:prSet custT="1"/>
      <dgm:spPr/>
      <dgm:t>
        <a:bodyPr/>
        <a:lstStyle/>
        <a:p>
          <a:r>
            <a:rPr lang="ru-RU" sz="2000" dirty="0" smtClean="0">
              <a:latin typeface="Calibri" pitchFamily="34" charset="0"/>
            </a:rPr>
            <a:t>Кто достиг первым Южный полюс?</a:t>
          </a:r>
          <a:endParaRPr lang="ru-RU" sz="2000" dirty="0">
            <a:latin typeface="Calibri" pitchFamily="34" charset="0"/>
          </a:endParaRPr>
        </a:p>
      </dgm:t>
    </dgm:pt>
    <dgm:pt modelId="{BD2E79F8-ACB2-4B0C-A43E-A0F3EF3C0C3A}" type="parTrans" cxnId="{32EA2713-96A5-47CF-BABE-51AB52D50521}">
      <dgm:prSet/>
      <dgm:spPr/>
      <dgm:t>
        <a:bodyPr/>
        <a:lstStyle/>
        <a:p>
          <a:endParaRPr lang="ru-RU"/>
        </a:p>
      </dgm:t>
    </dgm:pt>
    <dgm:pt modelId="{13134936-7D19-4390-90A1-ED82450F8A89}" type="sibTrans" cxnId="{32EA2713-96A5-47CF-BABE-51AB52D50521}">
      <dgm:prSet/>
      <dgm:spPr/>
      <dgm:t>
        <a:bodyPr/>
        <a:lstStyle/>
        <a:p>
          <a:endParaRPr lang="ru-RU"/>
        </a:p>
      </dgm:t>
    </dgm:pt>
    <dgm:pt modelId="{041FF414-E895-4D28-80EC-0121E96B2848}" type="pres">
      <dgm:prSet presAssocID="{260BD62E-9DB2-4A3C-9914-698AA39A5D2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EA4673-6FF2-4E4E-923C-E2D5920818C9}" type="pres">
      <dgm:prSet presAssocID="{D8BFBA29-B088-44FA-950E-62C2AA6908A0}" presName="comp" presStyleCnt="0"/>
      <dgm:spPr/>
      <dgm:t>
        <a:bodyPr/>
        <a:lstStyle/>
        <a:p>
          <a:endParaRPr lang="ru-RU"/>
        </a:p>
      </dgm:t>
    </dgm:pt>
    <dgm:pt modelId="{C605894D-58C8-4B71-81C7-0285464715B0}" type="pres">
      <dgm:prSet presAssocID="{D8BFBA29-B088-44FA-950E-62C2AA6908A0}" presName="box" presStyleLbl="node1" presStyleIdx="0" presStyleCnt="5"/>
      <dgm:spPr/>
      <dgm:t>
        <a:bodyPr/>
        <a:lstStyle/>
        <a:p>
          <a:endParaRPr lang="ru-RU"/>
        </a:p>
      </dgm:t>
    </dgm:pt>
    <dgm:pt modelId="{8C040E69-477B-4CE1-BA05-06E572B80A5C}" type="pres">
      <dgm:prSet presAssocID="{D8BFBA29-B088-44FA-950E-62C2AA6908A0}" presName="img" presStyleLbl="fgImgPlace1" presStyleIdx="0" presStyleCnt="5" custScaleX="48247" custLinFactNeighborX="-26974" custLinFactNeighborY="-2485"/>
      <dgm:spPr/>
      <dgm:t>
        <a:bodyPr/>
        <a:lstStyle/>
        <a:p>
          <a:endParaRPr lang="ru-RU"/>
        </a:p>
      </dgm:t>
    </dgm:pt>
    <dgm:pt modelId="{90800159-7E0B-4F2F-BFB9-AEC15BEF8AE9}" type="pres">
      <dgm:prSet presAssocID="{D8BFBA29-B088-44FA-950E-62C2AA6908A0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9B4803-E294-472A-98BA-FF6DF947A8DD}" type="pres">
      <dgm:prSet presAssocID="{5A3662B1-125A-4308-ABB5-9B534C950A55}" presName="spacer" presStyleCnt="0"/>
      <dgm:spPr/>
      <dgm:t>
        <a:bodyPr/>
        <a:lstStyle/>
        <a:p>
          <a:endParaRPr lang="ru-RU"/>
        </a:p>
      </dgm:t>
    </dgm:pt>
    <dgm:pt modelId="{A5D16C5D-1546-43AF-AF27-32EB9E9C7A5F}" type="pres">
      <dgm:prSet presAssocID="{841B1CDE-BE7A-4FC6-8B4E-87AF664C2950}" presName="comp" presStyleCnt="0"/>
      <dgm:spPr/>
      <dgm:t>
        <a:bodyPr/>
        <a:lstStyle/>
        <a:p>
          <a:endParaRPr lang="ru-RU"/>
        </a:p>
      </dgm:t>
    </dgm:pt>
    <dgm:pt modelId="{50FCB7F6-1B0A-4103-BB40-C95E1BB72E93}" type="pres">
      <dgm:prSet presAssocID="{841B1CDE-BE7A-4FC6-8B4E-87AF664C2950}" presName="box" presStyleLbl="node1" presStyleIdx="1" presStyleCnt="5" custLinFactNeighborY="4339"/>
      <dgm:spPr/>
      <dgm:t>
        <a:bodyPr/>
        <a:lstStyle/>
        <a:p>
          <a:endParaRPr lang="ru-RU"/>
        </a:p>
      </dgm:t>
    </dgm:pt>
    <dgm:pt modelId="{332850EF-B194-4A66-B8F6-4BDA3F61167E}" type="pres">
      <dgm:prSet presAssocID="{841B1CDE-BE7A-4FC6-8B4E-87AF664C2950}" presName="img" presStyleLbl="fgImgPlace1" presStyleIdx="1" presStyleCnt="5" custScaleX="49099" custLinFactNeighborX="-26548" custLinFactNeighborY="2938"/>
      <dgm:spPr/>
      <dgm:t>
        <a:bodyPr/>
        <a:lstStyle/>
        <a:p>
          <a:endParaRPr lang="ru-RU"/>
        </a:p>
      </dgm:t>
    </dgm:pt>
    <dgm:pt modelId="{81548537-C8B1-47C5-A374-D7AC52A87389}" type="pres">
      <dgm:prSet presAssocID="{841B1CDE-BE7A-4FC6-8B4E-87AF664C2950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7B4FC2-B474-44B1-A0CB-5B61855FD3E4}" type="pres">
      <dgm:prSet presAssocID="{3471C03E-A6CD-4C4E-A66A-695A8EE931E0}" presName="spacer" presStyleCnt="0"/>
      <dgm:spPr/>
      <dgm:t>
        <a:bodyPr/>
        <a:lstStyle/>
        <a:p>
          <a:endParaRPr lang="ru-RU"/>
        </a:p>
      </dgm:t>
    </dgm:pt>
    <dgm:pt modelId="{F8FBA490-D578-411B-BA99-6623CFA12442}" type="pres">
      <dgm:prSet presAssocID="{6EDC0FCF-F790-4018-B151-073247478D80}" presName="comp" presStyleCnt="0"/>
      <dgm:spPr/>
      <dgm:t>
        <a:bodyPr/>
        <a:lstStyle/>
        <a:p>
          <a:endParaRPr lang="ru-RU"/>
        </a:p>
      </dgm:t>
    </dgm:pt>
    <dgm:pt modelId="{5221152E-7636-4F40-9B4C-D48E6AEB8172}" type="pres">
      <dgm:prSet presAssocID="{6EDC0FCF-F790-4018-B151-073247478D80}" presName="box" presStyleLbl="node1" presStyleIdx="2" presStyleCnt="5" custLinFactNeighborY="-1504"/>
      <dgm:spPr/>
      <dgm:t>
        <a:bodyPr/>
        <a:lstStyle/>
        <a:p>
          <a:endParaRPr lang="ru-RU"/>
        </a:p>
      </dgm:t>
    </dgm:pt>
    <dgm:pt modelId="{71A3B348-37A0-4BD0-9C69-7BF3F50F118D}" type="pres">
      <dgm:prSet presAssocID="{6EDC0FCF-F790-4018-B151-073247478D80}" presName="img" presStyleLbl="fgImgPlace1" presStyleIdx="2" presStyleCnt="5" custScaleX="48247" custLinFactNeighborX="-26974" custLinFactNeighborY="-4365"/>
      <dgm:spPr/>
      <dgm:t>
        <a:bodyPr/>
        <a:lstStyle/>
        <a:p>
          <a:endParaRPr lang="ru-RU"/>
        </a:p>
      </dgm:t>
    </dgm:pt>
    <dgm:pt modelId="{7BDC6BAB-2692-43B4-A668-15663F9B9442}" type="pres">
      <dgm:prSet presAssocID="{6EDC0FCF-F790-4018-B151-073247478D80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9B41FE-7CF2-46A9-9749-5C428053BD04}" type="pres">
      <dgm:prSet presAssocID="{6593BA41-46FE-4EF7-B237-F5091D0456C4}" presName="spacer" presStyleCnt="0"/>
      <dgm:spPr/>
      <dgm:t>
        <a:bodyPr/>
        <a:lstStyle/>
        <a:p>
          <a:endParaRPr lang="ru-RU"/>
        </a:p>
      </dgm:t>
    </dgm:pt>
    <dgm:pt modelId="{D97A1B4E-8C3B-4840-BD63-FE4E6975A6FF}" type="pres">
      <dgm:prSet presAssocID="{FA91706E-6DAD-447A-B9F5-ABCB3FEC4E6E}" presName="comp" presStyleCnt="0"/>
      <dgm:spPr/>
      <dgm:t>
        <a:bodyPr/>
        <a:lstStyle/>
        <a:p>
          <a:endParaRPr lang="ru-RU"/>
        </a:p>
      </dgm:t>
    </dgm:pt>
    <dgm:pt modelId="{9AD3739C-E684-4E5A-B8C5-06F744EF37AF}" type="pres">
      <dgm:prSet presAssocID="{FA91706E-6DAD-447A-B9F5-ABCB3FEC4E6E}" presName="box" presStyleLbl="node1" presStyleIdx="3" presStyleCnt="5"/>
      <dgm:spPr/>
      <dgm:t>
        <a:bodyPr/>
        <a:lstStyle/>
        <a:p>
          <a:endParaRPr lang="ru-RU"/>
        </a:p>
      </dgm:t>
    </dgm:pt>
    <dgm:pt modelId="{66AD4016-927A-4E28-95C5-79A4C3AA64F8}" type="pres">
      <dgm:prSet presAssocID="{FA91706E-6DAD-447A-B9F5-ABCB3FEC4E6E}" presName="img" presStyleLbl="fgImgPlace1" presStyleIdx="3" presStyleCnt="5" custScaleX="48247" custLinFactNeighborX="-26974" custLinFactNeighborY="-1654"/>
      <dgm:spPr/>
      <dgm:t>
        <a:bodyPr/>
        <a:lstStyle/>
        <a:p>
          <a:endParaRPr lang="ru-RU"/>
        </a:p>
      </dgm:t>
    </dgm:pt>
    <dgm:pt modelId="{322F086F-ED76-4D4F-8BD9-7F53620EB69C}" type="pres">
      <dgm:prSet presAssocID="{FA91706E-6DAD-447A-B9F5-ABCB3FEC4E6E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7B7A33-7D99-4539-B7CF-B954A60B50ED}" type="pres">
      <dgm:prSet presAssocID="{75238D97-0B4F-4725-920E-EE4FA48638D2}" presName="spacer" presStyleCnt="0"/>
      <dgm:spPr/>
      <dgm:t>
        <a:bodyPr/>
        <a:lstStyle/>
        <a:p>
          <a:endParaRPr lang="ru-RU"/>
        </a:p>
      </dgm:t>
    </dgm:pt>
    <dgm:pt modelId="{4506880F-EC27-44D0-959A-3BC5D9B1202E}" type="pres">
      <dgm:prSet presAssocID="{2D9A3637-4383-4DCB-8455-758E47F13174}" presName="comp" presStyleCnt="0"/>
      <dgm:spPr/>
      <dgm:t>
        <a:bodyPr/>
        <a:lstStyle/>
        <a:p>
          <a:endParaRPr lang="ru-RU"/>
        </a:p>
      </dgm:t>
    </dgm:pt>
    <dgm:pt modelId="{A7387762-D443-4F7F-ADA9-BD6B8E7D1C78}" type="pres">
      <dgm:prSet presAssocID="{2D9A3637-4383-4DCB-8455-758E47F13174}" presName="box" presStyleLbl="node1" presStyleIdx="4" presStyleCnt="5"/>
      <dgm:spPr/>
      <dgm:t>
        <a:bodyPr/>
        <a:lstStyle/>
        <a:p>
          <a:endParaRPr lang="ru-RU"/>
        </a:p>
      </dgm:t>
    </dgm:pt>
    <dgm:pt modelId="{33C8CAD1-86E2-4850-81A7-D5B88BF66540}" type="pres">
      <dgm:prSet presAssocID="{2D9A3637-4383-4DCB-8455-758E47F13174}" presName="img" presStyleLbl="fgImgPlace1" presStyleIdx="4" presStyleCnt="5" custScaleX="48247" custLinFactNeighborX="-26974" custLinFactNeighborY="-1654"/>
      <dgm:spPr/>
      <dgm:t>
        <a:bodyPr/>
        <a:lstStyle/>
        <a:p>
          <a:endParaRPr lang="ru-RU"/>
        </a:p>
      </dgm:t>
    </dgm:pt>
    <dgm:pt modelId="{2EA51ABF-F483-400C-BD7C-E055DE61BC21}" type="pres">
      <dgm:prSet presAssocID="{2D9A3637-4383-4DCB-8455-758E47F13174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10FCD9-68F9-4A65-904E-C815FC3302F3}" type="presOf" srcId="{6EDC0FCF-F790-4018-B151-073247478D80}" destId="{7BDC6BAB-2692-43B4-A668-15663F9B9442}" srcOrd="1" destOrd="0" presId="urn:microsoft.com/office/officeart/2005/8/layout/vList4#1"/>
    <dgm:cxn modelId="{32EA2713-96A5-47CF-BABE-51AB52D50521}" srcId="{260BD62E-9DB2-4A3C-9914-698AA39A5D20}" destId="{2D9A3637-4383-4DCB-8455-758E47F13174}" srcOrd="4" destOrd="0" parTransId="{BD2E79F8-ACB2-4B0C-A43E-A0F3EF3C0C3A}" sibTransId="{13134936-7D19-4390-90A1-ED82450F8A89}"/>
    <dgm:cxn modelId="{C572FE00-F227-41C0-BD70-32B7486F30DB}" type="presOf" srcId="{2D9A3637-4383-4DCB-8455-758E47F13174}" destId="{2EA51ABF-F483-400C-BD7C-E055DE61BC21}" srcOrd="1" destOrd="0" presId="urn:microsoft.com/office/officeart/2005/8/layout/vList4#1"/>
    <dgm:cxn modelId="{8C305781-E68C-433A-9243-84A138625E47}" type="presOf" srcId="{D8BFBA29-B088-44FA-950E-62C2AA6908A0}" destId="{C605894D-58C8-4B71-81C7-0285464715B0}" srcOrd="0" destOrd="0" presId="urn:microsoft.com/office/officeart/2005/8/layout/vList4#1"/>
    <dgm:cxn modelId="{46474384-9D00-4DE7-B52F-9E16D0DCA1F9}" type="presOf" srcId="{260BD62E-9DB2-4A3C-9914-698AA39A5D20}" destId="{041FF414-E895-4D28-80EC-0121E96B2848}" srcOrd="0" destOrd="0" presId="urn:microsoft.com/office/officeart/2005/8/layout/vList4#1"/>
    <dgm:cxn modelId="{5012B07F-C5C9-4FD8-A8CA-B484236C3FFE}" srcId="{260BD62E-9DB2-4A3C-9914-698AA39A5D20}" destId="{D8BFBA29-B088-44FA-950E-62C2AA6908A0}" srcOrd="0" destOrd="0" parTransId="{B4871296-13E3-493A-AECF-AEDB7C5E9AE9}" sibTransId="{5A3662B1-125A-4308-ABB5-9B534C950A55}"/>
    <dgm:cxn modelId="{1C50CA21-F216-4DB5-BA8C-3DD8D9968A7E}" type="presOf" srcId="{841B1CDE-BE7A-4FC6-8B4E-87AF664C2950}" destId="{50FCB7F6-1B0A-4103-BB40-C95E1BB72E93}" srcOrd="0" destOrd="0" presId="urn:microsoft.com/office/officeart/2005/8/layout/vList4#1"/>
    <dgm:cxn modelId="{75A9D065-8619-4795-BE34-CB17B2CF9D2A}" type="presOf" srcId="{841B1CDE-BE7A-4FC6-8B4E-87AF664C2950}" destId="{81548537-C8B1-47C5-A374-D7AC52A87389}" srcOrd="1" destOrd="0" presId="urn:microsoft.com/office/officeart/2005/8/layout/vList4#1"/>
    <dgm:cxn modelId="{3A5C67C8-F9AA-4E2C-A9C1-D3C89612284D}" srcId="{260BD62E-9DB2-4A3C-9914-698AA39A5D20}" destId="{841B1CDE-BE7A-4FC6-8B4E-87AF664C2950}" srcOrd="1" destOrd="0" parTransId="{CE46E0D2-8C16-4471-872B-61FAF3EB3575}" sibTransId="{3471C03E-A6CD-4C4E-A66A-695A8EE931E0}"/>
    <dgm:cxn modelId="{0463020C-A8A2-4C16-A45C-F4492FC7E167}" srcId="{260BD62E-9DB2-4A3C-9914-698AA39A5D20}" destId="{FA91706E-6DAD-447A-B9F5-ABCB3FEC4E6E}" srcOrd="3" destOrd="0" parTransId="{3CFC618D-F985-45F2-BA0A-8B45B3BA1A54}" sibTransId="{75238D97-0B4F-4725-920E-EE4FA48638D2}"/>
    <dgm:cxn modelId="{2D4503F8-3D8F-45C6-9867-A9FD723612D8}" type="presOf" srcId="{FA91706E-6DAD-447A-B9F5-ABCB3FEC4E6E}" destId="{322F086F-ED76-4D4F-8BD9-7F53620EB69C}" srcOrd="1" destOrd="0" presId="urn:microsoft.com/office/officeart/2005/8/layout/vList4#1"/>
    <dgm:cxn modelId="{9C67DC0F-7329-4549-B8EA-4BC2F12210BE}" type="presOf" srcId="{2D9A3637-4383-4DCB-8455-758E47F13174}" destId="{A7387762-D443-4F7F-ADA9-BD6B8E7D1C78}" srcOrd="0" destOrd="0" presId="urn:microsoft.com/office/officeart/2005/8/layout/vList4#1"/>
    <dgm:cxn modelId="{B0934603-2EBD-49CF-9667-D369F5DE17B3}" type="presOf" srcId="{FA91706E-6DAD-447A-B9F5-ABCB3FEC4E6E}" destId="{9AD3739C-E684-4E5A-B8C5-06F744EF37AF}" srcOrd="0" destOrd="0" presId="urn:microsoft.com/office/officeart/2005/8/layout/vList4#1"/>
    <dgm:cxn modelId="{90314E1D-EB79-411C-A9A1-6FBF6695BA2F}" type="presOf" srcId="{D8BFBA29-B088-44FA-950E-62C2AA6908A0}" destId="{90800159-7E0B-4F2F-BFB9-AEC15BEF8AE9}" srcOrd="1" destOrd="0" presId="urn:microsoft.com/office/officeart/2005/8/layout/vList4#1"/>
    <dgm:cxn modelId="{4B9B69E5-3938-4956-BD55-7C97DC9C3CB0}" srcId="{260BD62E-9DB2-4A3C-9914-698AA39A5D20}" destId="{6EDC0FCF-F790-4018-B151-073247478D80}" srcOrd="2" destOrd="0" parTransId="{ED54956D-AB8E-4F28-B4D1-702D3EF63FB8}" sibTransId="{6593BA41-46FE-4EF7-B237-F5091D0456C4}"/>
    <dgm:cxn modelId="{F18344F9-684F-4B5B-9BB1-F5365ED0DAD2}" type="presOf" srcId="{6EDC0FCF-F790-4018-B151-073247478D80}" destId="{5221152E-7636-4F40-9B4C-D48E6AEB8172}" srcOrd="0" destOrd="0" presId="urn:microsoft.com/office/officeart/2005/8/layout/vList4#1"/>
    <dgm:cxn modelId="{9A41DBFB-0191-483F-B1CD-AA34CAADE796}" type="presParOf" srcId="{041FF414-E895-4D28-80EC-0121E96B2848}" destId="{88EA4673-6FF2-4E4E-923C-E2D5920818C9}" srcOrd="0" destOrd="0" presId="urn:microsoft.com/office/officeart/2005/8/layout/vList4#1"/>
    <dgm:cxn modelId="{A1B1FAA4-6182-42A3-9951-544F8CFEAA2E}" type="presParOf" srcId="{88EA4673-6FF2-4E4E-923C-E2D5920818C9}" destId="{C605894D-58C8-4B71-81C7-0285464715B0}" srcOrd="0" destOrd="0" presId="urn:microsoft.com/office/officeart/2005/8/layout/vList4#1"/>
    <dgm:cxn modelId="{3947AF0F-D6EE-477D-A8B6-05A308156944}" type="presParOf" srcId="{88EA4673-6FF2-4E4E-923C-E2D5920818C9}" destId="{8C040E69-477B-4CE1-BA05-06E572B80A5C}" srcOrd="1" destOrd="0" presId="urn:microsoft.com/office/officeart/2005/8/layout/vList4#1"/>
    <dgm:cxn modelId="{CD091229-E32A-4A20-BE38-C67CAA7E9928}" type="presParOf" srcId="{88EA4673-6FF2-4E4E-923C-E2D5920818C9}" destId="{90800159-7E0B-4F2F-BFB9-AEC15BEF8AE9}" srcOrd="2" destOrd="0" presId="urn:microsoft.com/office/officeart/2005/8/layout/vList4#1"/>
    <dgm:cxn modelId="{19014369-B3E1-4D71-B6C6-5B27C169D4B0}" type="presParOf" srcId="{041FF414-E895-4D28-80EC-0121E96B2848}" destId="{1F9B4803-E294-472A-98BA-FF6DF947A8DD}" srcOrd="1" destOrd="0" presId="urn:microsoft.com/office/officeart/2005/8/layout/vList4#1"/>
    <dgm:cxn modelId="{8F16DC7D-250A-43A7-B47E-825C3C9E8DC4}" type="presParOf" srcId="{041FF414-E895-4D28-80EC-0121E96B2848}" destId="{A5D16C5D-1546-43AF-AF27-32EB9E9C7A5F}" srcOrd="2" destOrd="0" presId="urn:microsoft.com/office/officeart/2005/8/layout/vList4#1"/>
    <dgm:cxn modelId="{0FA659BF-7CEF-4374-997F-34DD3D8BB90B}" type="presParOf" srcId="{A5D16C5D-1546-43AF-AF27-32EB9E9C7A5F}" destId="{50FCB7F6-1B0A-4103-BB40-C95E1BB72E93}" srcOrd="0" destOrd="0" presId="urn:microsoft.com/office/officeart/2005/8/layout/vList4#1"/>
    <dgm:cxn modelId="{64967576-D414-46CD-A720-5E7971D4C67E}" type="presParOf" srcId="{A5D16C5D-1546-43AF-AF27-32EB9E9C7A5F}" destId="{332850EF-B194-4A66-B8F6-4BDA3F61167E}" srcOrd="1" destOrd="0" presId="urn:microsoft.com/office/officeart/2005/8/layout/vList4#1"/>
    <dgm:cxn modelId="{F7EEA1A6-B52D-49F9-BE83-FC4488504884}" type="presParOf" srcId="{A5D16C5D-1546-43AF-AF27-32EB9E9C7A5F}" destId="{81548537-C8B1-47C5-A374-D7AC52A87389}" srcOrd="2" destOrd="0" presId="urn:microsoft.com/office/officeart/2005/8/layout/vList4#1"/>
    <dgm:cxn modelId="{9ED8BBCF-4E60-4416-ACDB-8BC1648EFC8C}" type="presParOf" srcId="{041FF414-E895-4D28-80EC-0121E96B2848}" destId="{2B7B4FC2-B474-44B1-A0CB-5B61855FD3E4}" srcOrd="3" destOrd="0" presId="urn:microsoft.com/office/officeart/2005/8/layout/vList4#1"/>
    <dgm:cxn modelId="{4A5578CB-BA0C-457E-962E-0F764E6842CF}" type="presParOf" srcId="{041FF414-E895-4D28-80EC-0121E96B2848}" destId="{F8FBA490-D578-411B-BA99-6623CFA12442}" srcOrd="4" destOrd="0" presId="urn:microsoft.com/office/officeart/2005/8/layout/vList4#1"/>
    <dgm:cxn modelId="{D2B8E055-C353-48D1-97CD-46AEB41018CF}" type="presParOf" srcId="{F8FBA490-D578-411B-BA99-6623CFA12442}" destId="{5221152E-7636-4F40-9B4C-D48E6AEB8172}" srcOrd="0" destOrd="0" presId="urn:microsoft.com/office/officeart/2005/8/layout/vList4#1"/>
    <dgm:cxn modelId="{45C96D1D-AFEC-4AB8-87D3-B8C047AA5CA1}" type="presParOf" srcId="{F8FBA490-D578-411B-BA99-6623CFA12442}" destId="{71A3B348-37A0-4BD0-9C69-7BF3F50F118D}" srcOrd="1" destOrd="0" presId="urn:microsoft.com/office/officeart/2005/8/layout/vList4#1"/>
    <dgm:cxn modelId="{920F9A67-04A4-4AAA-B091-F14C22007273}" type="presParOf" srcId="{F8FBA490-D578-411B-BA99-6623CFA12442}" destId="{7BDC6BAB-2692-43B4-A668-15663F9B9442}" srcOrd="2" destOrd="0" presId="urn:microsoft.com/office/officeart/2005/8/layout/vList4#1"/>
    <dgm:cxn modelId="{C53B2351-BEF0-4CE6-B4D2-E77201417EB4}" type="presParOf" srcId="{041FF414-E895-4D28-80EC-0121E96B2848}" destId="{C49B41FE-7CF2-46A9-9749-5C428053BD04}" srcOrd="5" destOrd="0" presId="urn:microsoft.com/office/officeart/2005/8/layout/vList4#1"/>
    <dgm:cxn modelId="{8796D734-C4CB-40A0-A673-01588C21CA80}" type="presParOf" srcId="{041FF414-E895-4D28-80EC-0121E96B2848}" destId="{D97A1B4E-8C3B-4840-BD63-FE4E6975A6FF}" srcOrd="6" destOrd="0" presId="urn:microsoft.com/office/officeart/2005/8/layout/vList4#1"/>
    <dgm:cxn modelId="{661339AD-EDFC-418F-8ED7-63314BB8248D}" type="presParOf" srcId="{D97A1B4E-8C3B-4840-BD63-FE4E6975A6FF}" destId="{9AD3739C-E684-4E5A-B8C5-06F744EF37AF}" srcOrd="0" destOrd="0" presId="urn:microsoft.com/office/officeart/2005/8/layout/vList4#1"/>
    <dgm:cxn modelId="{E66BE2C0-8B5D-4D82-BC52-B19A7C6CE413}" type="presParOf" srcId="{D97A1B4E-8C3B-4840-BD63-FE4E6975A6FF}" destId="{66AD4016-927A-4E28-95C5-79A4C3AA64F8}" srcOrd="1" destOrd="0" presId="urn:microsoft.com/office/officeart/2005/8/layout/vList4#1"/>
    <dgm:cxn modelId="{1223757A-546D-4145-B6FA-68C553675522}" type="presParOf" srcId="{D97A1B4E-8C3B-4840-BD63-FE4E6975A6FF}" destId="{322F086F-ED76-4D4F-8BD9-7F53620EB69C}" srcOrd="2" destOrd="0" presId="urn:microsoft.com/office/officeart/2005/8/layout/vList4#1"/>
    <dgm:cxn modelId="{26EB3A0B-7C8A-4F70-BA0F-7937071A8744}" type="presParOf" srcId="{041FF414-E895-4D28-80EC-0121E96B2848}" destId="{A17B7A33-7D99-4539-B7CF-B954A60B50ED}" srcOrd="7" destOrd="0" presId="urn:microsoft.com/office/officeart/2005/8/layout/vList4#1"/>
    <dgm:cxn modelId="{FB06382A-B81A-4371-9D6B-AE915623D187}" type="presParOf" srcId="{041FF414-E895-4D28-80EC-0121E96B2848}" destId="{4506880F-EC27-44D0-959A-3BC5D9B1202E}" srcOrd="8" destOrd="0" presId="urn:microsoft.com/office/officeart/2005/8/layout/vList4#1"/>
    <dgm:cxn modelId="{DCF2B3C3-72ED-4B84-89B2-F4CC7E6C8702}" type="presParOf" srcId="{4506880F-EC27-44D0-959A-3BC5D9B1202E}" destId="{A7387762-D443-4F7F-ADA9-BD6B8E7D1C78}" srcOrd="0" destOrd="0" presId="urn:microsoft.com/office/officeart/2005/8/layout/vList4#1"/>
    <dgm:cxn modelId="{05C27A9A-DC04-4EC2-84DF-F635876ECDEB}" type="presParOf" srcId="{4506880F-EC27-44D0-959A-3BC5D9B1202E}" destId="{33C8CAD1-86E2-4850-81A7-D5B88BF66540}" srcOrd="1" destOrd="0" presId="urn:microsoft.com/office/officeart/2005/8/layout/vList4#1"/>
    <dgm:cxn modelId="{2ABBD447-0840-46EC-B7F5-1DCC4E2F4BA9}" type="presParOf" srcId="{4506880F-EC27-44D0-959A-3BC5D9B1202E}" destId="{2EA51ABF-F483-400C-BD7C-E055DE61BC21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05894D-58C8-4B71-81C7-0285464715B0}">
      <dsp:nvSpPr>
        <dsp:cNvPr id="0" name=""/>
        <dsp:cNvSpPr/>
      </dsp:nvSpPr>
      <dsp:spPr>
        <a:xfrm>
          <a:off x="0" y="0"/>
          <a:ext cx="8072494" cy="891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alibri" pitchFamily="34" charset="0"/>
            </a:rPr>
            <a:t>Полярная область,  расположенная вокруг Южного полюса.</a:t>
          </a:r>
          <a:endParaRPr lang="ru-RU" sz="2000" kern="1200" dirty="0">
            <a:latin typeface="Calibri" pitchFamily="34" charset="0"/>
          </a:endParaRPr>
        </a:p>
      </dsp:txBody>
      <dsp:txXfrm>
        <a:off x="1703661" y="0"/>
        <a:ext cx="6368832" cy="891627"/>
      </dsp:txXfrm>
    </dsp:sp>
    <dsp:sp modelId="{8C040E69-477B-4CE1-BA05-06E572B80A5C}">
      <dsp:nvSpPr>
        <dsp:cNvPr id="0" name=""/>
        <dsp:cNvSpPr/>
      </dsp:nvSpPr>
      <dsp:spPr>
        <a:xfrm>
          <a:off x="71443" y="71437"/>
          <a:ext cx="778947" cy="713301"/>
        </a:xfrm>
        <a:prstGeom prst="roundRect">
          <a:avLst>
            <a:gd name="adj" fmla="val 10000"/>
          </a:avLst>
        </a:prstGeom>
        <a:solidFill>
          <a:schemeClr val="accent5">
            <a:tint val="5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0FCB7F6-1B0A-4103-BB40-C95E1BB72E93}">
      <dsp:nvSpPr>
        <dsp:cNvPr id="0" name=""/>
        <dsp:cNvSpPr/>
      </dsp:nvSpPr>
      <dsp:spPr>
        <a:xfrm>
          <a:off x="0" y="1019477"/>
          <a:ext cx="8072494" cy="891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1000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1000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1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alibri" pitchFamily="34" charset="0"/>
            </a:rPr>
            <a:t>В каких полушариях расположена Антарктида?</a:t>
          </a:r>
          <a:endParaRPr lang="ru-RU" sz="2000" kern="1200" dirty="0">
            <a:latin typeface="Calibri" pitchFamily="34" charset="0"/>
          </a:endParaRPr>
        </a:p>
      </dsp:txBody>
      <dsp:txXfrm>
        <a:off x="1703661" y="1019477"/>
        <a:ext cx="6368832" cy="891627"/>
      </dsp:txXfrm>
    </dsp:sp>
    <dsp:sp modelId="{332850EF-B194-4A66-B8F6-4BDA3F61167E}">
      <dsp:nvSpPr>
        <dsp:cNvPr id="0" name=""/>
        <dsp:cNvSpPr/>
      </dsp:nvSpPr>
      <dsp:spPr>
        <a:xfrm>
          <a:off x="71443" y="1090909"/>
          <a:ext cx="792702" cy="713301"/>
        </a:xfrm>
        <a:prstGeom prst="roundRect">
          <a:avLst>
            <a:gd name="adj" fmla="val 10000"/>
          </a:avLst>
        </a:prstGeom>
        <a:solidFill>
          <a:schemeClr val="accent5">
            <a:tint val="50000"/>
            <a:alpha val="90000"/>
            <a:hueOff val="13971"/>
            <a:satOff val="-712"/>
            <a:lumOff val="2732"/>
            <a:alphaOff val="-1000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221152E-7636-4F40-9B4C-D48E6AEB8172}">
      <dsp:nvSpPr>
        <dsp:cNvPr id="0" name=""/>
        <dsp:cNvSpPr/>
      </dsp:nvSpPr>
      <dsp:spPr>
        <a:xfrm>
          <a:off x="0" y="1948170"/>
          <a:ext cx="8072494" cy="891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alibri" pitchFamily="34" charset="0"/>
            </a:rPr>
            <a:t>Назовите крайние точки Антарктиды.</a:t>
          </a:r>
          <a:endParaRPr lang="ru-RU" sz="2000" kern="1200" dirty="0">
            <a:latin typeface="Calibri" pitchFamily="34" charset="0"/>
          </a:endParaRPr>
        </a:p>
      </dsp:txBody>
      <dsp:txXfrm>
        <a:off x="1703661" y="1948170"/>
        <a:ext cx="6368832" cy="891627"/>
      </dsp:txXfrm>
    </dsp:sp>
    <dsp:sp modelId="{71A3B348-37A0-4BD0-9C69-7BF3F50F118D}">
      <dsp:nvSpPr>
        <dsp:cNvPr id="0" name=""/>
        <dsp:cNvSpPr/>
      </dsp:nvSpPr>
      <dsp:spPr>
        <a:xfrm>
          <a:off x="71443" y="2019607"/>
          <a:ext cx="778947" cy="713301"/>
        </a:xfrm>
        <a:prstGeom prst="roundRect">
          <a:avLst>
            <a:gd name="adj" fmla="val 10000"/>
          </a:avLst>
        </a:prstGeom>
        <a:solidFill>
          <a:schemeClr val="accent5">
            <a:tint val="50000"/>
            <a:alpha val="90000"/>
            <a:hueOff val="27942"/>
            <a:satOff val="-1424"/>
            <a:lumOff val="5464"/>
            <a:alphaOff val="-2000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AD3739C-E684-4E5A-B8C5-06F744EF37AF}">
      <dsp:nvSpPr>
        <dsp:cNvPr id="0" name=""/>
        <dsp:cNvSpPr/>
      </dsp:nvSpPr>
      <dsp:spPr>
        <a:xfrm>
          <a:off x="0" y="2942370"/>
          <a:ext cx="8072494" cy="891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3000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3000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3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alibri" pitchFamily="34" charset="0"/>
            </a:rPr>
            <a:t>Кто открыл Антарктиду?</a:t>
          </a:r>
          <a:endParaRPr lang="ru-RU" sz="2000" kern="1200" dirty="0">
            <a:latin typeface="Calibri" pitchFamily="34" charset="0"/>
          </a:endParaRPr>
        </a:p>
      </dsp:txBody>
      <dsp:txXfrm>
        <a:off x="1703661" y="2942370"/>
        <a:ext cx="6368832" cy="891627"/>
      </dsp:txXfrm>
    </dsp:sp>
    <dsp:sp modelId="{66AD4016-927A-4E28-95C5-79A4C3AA64F8}">
      <dsp:nvSpPr>
        <dsp:cNvPr id="0" name=""/>
        <dsp:cNvSpPr/>
      </dsp:nvSpPr>
      <dsp:spPr>
        <a:xfrm>
          <a:off x="71443" y="3019735"/>
          <a:ext cx="778947" cy="713301"/>
        </a:xfrm>
        <a:prstGeom prst="roundRect">
          <a:avLst>
            <a:gd name="adj" fmla="val 10000"/>
          </a:avLst>
        </a:prstGeom>
        <a:solidFill>
          <a:schemeClr val="accent5">
            <a:tint val="50000"/>
            <a:alpha val="90000"/>
            <a:hueOff val="41914"/>
            <a:satOff val="-2135"/>
            <a:lumOff val="8195"/>
            <a:alphaOff val="-3000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7387762-D443-4F7F-ADA9-BD6B8E7D1C78}">
      <dsp:nvSpPr>
        <dsp:cNvPr id="0" name=""/>
        <dsp:cNvSpPr/>
      </dsp:nvSpPr>
      <dsp:spPr>
        <a:xfrm>
          <a:off x="0" y="3923160"/>
          <a:ext cx="8072494" cy="891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5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Calibri" pitchFamily="34" charset="0"/>
            </a:rPr>
            <a:t>Кто достиг первым Южный полюс?</a:t>
          </a:r>
          <a:endParaRPr lang="ru-RU" sz="2000" kern="1200" dirty="0">
            <a:latin typeface="Calibri" pitchFamily="34" charset="0"/>
          </a:endParaRPr>
        </a:p>
      </dsp:txBody>
      <dsp:txXfrm>
        <a:off x="1703661" y="3923160"/>
        <a:ext cx="6368832" cy="891627"/>
      </dsp:txXfrm>
    </dsp:sp>
    <dsp:sp modelId="{33C8CAD1-86E2-4850-81A7-D5B88BF66540}">
      <dsp:nvSpPr>
        <dsp:cNvPr id="0" name=""/>
        <dsp:cNvSpPr/>
      </dsp:nvSpPr>
      <dsp:spPr>
        <a:xfrm>
          <a:off x="71443" y="4000525"/>
          <a:ext cx="778947" cy="713301"/>
        </a:xfrm>
        <a:prstGeom prst="roundRect">
          <a:avLst>
            <a:gd name="adj" fmla="val 10000"/>
          </a:avLst>
        </a:prstGeom>
        <a:solidFill>
          <a:schemeClr val="accent5">
            <a:tint val="50000"/>
            <a:alpha val="90000"/>
            <a:hueOff val="55885"/>
            <a:satOff val="-2847"/>
            <a:lumOff val="10927"/>
            <a:alphaOff val="-4000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05364-FFEE-4FE8-BFF6-ABAD7E3F4EAF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2F446-F60C-4EDD-93B4-3BCAF0ED4F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371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2F446-F60C-4EDD-93B4-3BCAF0ED4F4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B15C-D00C-418B-BB8B-3ED204347FB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Проверка:</a:t>
            </a:r>
            <a:r>
              <a:rPr lang="ru-RU" baseline="0" dirty="0" smtClean="0"/>
              <a:t> щелкнуть по овалу, если ответ правильный – овал изменит заливку.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21DA1-FEDC-4F4E-9F0C-BA3A39B9784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8E02-A996-49F6-8121-2D09A578A34F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69D7-C8B2-4A69-9F1C-FBC5DC207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8E02-A996-49F6-8121-2D09A578A34F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69D7-C8B2-4A69-9F1C-FBC5DC207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8E02-A996-49F6-8121-2D09A578A34F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69D7-C8B2-4A69-9F1C-FBC5DC207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8E02-A996-49F6-8121-2D09A578A34F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69D7-C8B2-4A69-9F1C-FBC5DC207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8E02-A996-49F6-8121-2D09A578A34F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69D7-C8B2-4A69-9F1C-FBC5DC207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8E02-A996-49F6-8121-2D09A578A34F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69D7-C8B2-4A69-9F1C-FBC5DC207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8E02-A996-49F6-8121-2D09A578A34F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69D7-C8B2-4A69-9F1C-FBC5DC207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8E02-A996-49F6-8121-2D09A578A34F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69D7-C8B2-4A69-9F1C-FBC5DC207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8E02-A996-49F6-8121-2D09A578A34F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69D7-C8B2-4A69-9F1C-FBC5DC207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8E02-A996-49F6-8121-2D09A578A34F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69D7-C8B2-4A69-9F1C-FBC5DC207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8E02-A996-49F6-8121-2D09A578A34F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69D7-C8B2-4A69-9F1C-FBC5DC207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08E02-A996-49F6-8121-2D09A578A34F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769D7-C8B2-4A69-9F1C-FBC5DC207F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D:\Антарктида\foto_ghiaccio_003[1]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95736" y="1124744"/>
            <a:ext cx="4673662" cy="3384376"/>
          </a:xfrm>
          <a:prstGeom prst="rect">
            <a:avLst/>
          </a:prstGeom>
          <a:noFill/>
          <a:effectLst>
            <a:softEdge rad="635000"/>
          </a:effectLst>
        </p:spPr>
      </p:pic>
      <p:sp useBgFill="1">
        <p:nvSpPr>
          <p:cNvPr id="10" name="Умножение 9">
            <a:hlinkClick r:id="" action="ppaction://hlinkshowjump?jump=endshow"/>
          </p:cNvPr>
          <p:cNvSpPr/>
          <p:nvPr/>
        </p:nvSpPr>
        <p:spPr>
          <a:xfrm>
            <a:off x="357183" y="6143625"/>
            <a:ext cx="714375" cy="714375"/>
          </a:xfrm>
          <a:prstGeom prst="mathMultiply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ятиугольник 11">
            <a:hlinkClick r:id="" action="ppaction://noaction"/>
          </p:cNvPr>
          <p:cNvSpPr/>
          <p:nvPr/>
        </p:nvSpPr>
        <p:spPr>
          <a:xfrm rot="10800000" flipH="1">
            <a:off x="8460432" y="6237312"/>
            <a:ext cx="500063" cy="428625"/>
          </a:xfrm>
          <a:prstGeom prst="homePlate">
            <a:avLst>
              <a:gd name="adj" fmla="val 11667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674590" y="3717032"/>
            <a:ext cx="387144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ru-RU" sz="48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ru-RU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ru-RU" sz="4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Антарктида</a:t>
            </a:r>
            <a:r>
              <a:rPr lang="ru-RU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endParaRPr lang="ru-RU" sz="4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75656" y="6165304"/>
            <a:ext cx="58579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Прямоугольник 15">
            <a:hlinkClick r:id="" action="ppaction://hlinkshowjump?jump=nextslide"/>
          </p:cNvPr>
          <p:cNvSpPr/>
          <p:nvPr/>
        </p:nvSpPr>
        <p:spPr>
          <a:xfrm>
            <a:off x="3779912" y="5013176"/>
            <a:ext cx="1512168" cy="100811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" action="ppaction://noaction"/>
          </p:cNvPr>
          <p:cNvSpPr/>
          <p:nvPr/>
        </p:nvSpPr>
        <p:spPr>
          <a:xfrm>
            <a:off x="2051720" y="5085184"/>
            <a:ext cx="1440160" cy="100811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hlinkClick r:id="rId4" action="ppaction://hlinksldjump"/>
          </p:cNvPr>
          <p:cNvSpPr/>
          <p:nvPr/>
        </p:nvSpPr>
        <p:spPr>
          <a:xfrm>
            <a:off x="5508104" y="5085184"/>
            <a:ext cx="1440160" cy="100811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hlinkClick r:id="" action="ppaction://noaction"/>
          </p:cNvPr>
          <p:cNvSpPr/>
          <p:nvPr/>
        </p:nvSpPr>
        <p:spPr>
          <a:xfrm>
            <a:off x="7020272" y="4725144"/>
            <a:ext cx="1440160" cy="100811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livanova.olga\Desktop\orig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69" y="188640"/>
            <a:ext cx="7996093" cy="4682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хема 10"/>
          <p:cNvGraphicFramePr/>
          <p:nvPr/>
        </p:nvGraphicFramePr>
        <p:xfrm>
          <a:off x="500034" y="1214422"/>
          <a:ext cx="8072494" cy="4818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714348" y="1357298"/>
            <a:ext cx="55270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blipFill>
                  <a:blip r:embed="rId8"/>
                  <a:tile tx="0" ty="0" sx="100000" sy="100000" flip="none" algn="tl"/>
                </a:blip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blipFill>
                <a:blip r:embed="rId8"/>
                <a:tile tx="0" ty="0" sx="100000" sy="100000" flip="none" algn="tl"/>
              </a:blip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14348" y="2285992"/>
            <a:ext cx="55270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blipFill>
                  <a:blip r:embed="rId8"/>
                  <a:tile tx="0" ty="0" sx="100000" sy="100000" flip="none" algn="tl"/>
                </a:blip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blipFill>
                <a:blip r:embed="rId8"/>
                <a:tile tx="0" ty="0" sx="100000" sy="100000" flip="none" algn="tl"/>
              </a:blip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14348" y="3286124"/>
            <a:ext cx="55270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blipFill>
                  <a:blip r:embed="rId8"/>
                  <a:tile tx="0" ty="0" sx="100000" sy="100000" flip="none" algn="tl"/>
                </a:blip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blipFill>
                <a:blip r:embed="rId8"/>
                <a:tile tx="0" ty="0" sx="100000" sy="100000" flip="none" algn="tl"/>
              </a:blip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14348" y="4286256"/>
            <a:ext cx="55270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blipFill>
                  <a:blip r:embed="rId8"/>
                  <a:tile tx="0" ty="0" sx="100000" sy="100000" flip="none" algn="tl"/>
                </a:blip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blipFill>
                <a:blip r:embed="rId8"/>
                <a:tile tx="0" ty="0" sx="100000" sy="100000" flip="none" algn="tl"/>
              </a:blip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14348" y="5214950"/>
            <a:ext cx="55270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blipFill>
                  <a:blip r:embed="rId8"/>
                  <a:tile tx="0" ty="0" sx="100000" sy="100000" flip="none" algn="tl"/>
                </a:blip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blipFill>
                <a:blip r:embed="rId8"/>
                <a:tile tx="0" ty="0" sx="100000" sy="100000" flip="none" algn="tl"/>
              </a:blip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 useBgFill="1">
        <p:nvSpPr>
          <p:cNvPr id="19" name="Прямоугольник 18"/>
          <p:cNvSpPr/>
          <p:nvPr/>
        </p:nvSpPr>
        <p:spPr>
          <a:xfrm>
            <a:off x="1403648" y="1196752"/>
            <a:ext cx="7143800" cy="93610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1"/>
            <a:r>
              <a:rPr lang="ru-RU" sz="2000" dirty="0" smtClean="0">
                <a:solidFill>
                  <a:schemeClr val="tx1"/>
                </a:solidFill>
                <a:latin typeface="Calibri" pitchFamily="34" charset="0"/>
              </a:rPr>
              <a:t>Антарктика. </a:t>
            </a:r>
            <a:endParaRPr lang="ru-RU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 useBgFill="1">
        <p:nvSpPr>
          <p:cNvPr id="20" name="Прямоугольник 19"/>
          <p:cNvSpPr/>
          <p:nvPr/>
        </p:nvSpPr>
        <p:spPr>
          <a:xfrm>
            <a:off x="1403648" y="2204864"/>
            <a:ext cx="7143800" cy="86409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1"/>
            <a:r>
              <a:rPr lang="ru-RU" sz="2000" dirty="0" smtClean="0">
                <a:ln w="18415" cmpd="sng">
                  <a:prstDash val="solid"/>
                </a:ln>
                <a:solidFill>
                  <a:schemeClr val="tx1"/>
                </a:solidFill>
                <a:latin typeface="Calibri" pitchFamily="34" charset="0"/>
              </a:rPr>
              <a:t>В трех полушариях: западном, восточном и южном.</a:t>
            </a:r>
            <a:endParaRPr lang="ru-RU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 useBgFill="1">
        <p:nvSpPr>
          <p:cNvPr id="26" name="Прямоугольник 25"/>
          <p:cNvSpPr/>
          <p:nvPr/>
        </p:nvSpPr>
        <p:spPr>
          <a:xfrm>
            <a:off x="1403648" y="3212976"/>
            <a:ext cx="7143800" cy="85725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1"/>
            <a:r>
              <a:rPr lang="ru-RU" sz="2000" dirty="0" smtClean="0">
                <a:ln w="18415" cmpd="sng">
                  <a:prstDash val="solid"/>
                </a:ln>
                <a:solidFill>
                  <a:schemeClr val="tx1"/>
                </a:solidFill>
                <a:latin typeface="Calibri" pitchFamily="34" charset="0"/>
              </a:rPr>
              <a:t>Антарктида имеет только крайнюю северную точку- мыс Сифре.</a:t>
            </a:r>
            <a:endParaRPr lang="ru-RU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 useBgFill="1">
        <p:nvSpPr>
          <p:cNvPr id="27" name="Прямоугольник 26"/>
          <p:cNvSpPr/>
          <p:nvPr/>
        </p:nvSpPr>
        <p:spPr>
          <a:xfrm>
            <a:off x="1403648" y="4149080"/>
            <a:ext cx="7143800" cy="85725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1"/>
            <a:r>
              <a:rPr lang="ru-RU" sz="2000" dirty="0" smtClean="0">
                <a:ln w="18415" cmpd="sng">
                  <a:prstDash val="solid"/>
                </a:ln>
                <a:solidFill>
                  <a:schemeClr val="tx1"/>
                </a:solidFill>
                <a:latin typeface="Calibri" pitchFamily="34" charset="0"/>
              </a:rPr>
              <a:t>Русские мореплаватели Ф.Ф. Беллинсгаузен и М.П. Лазарев в 1820 году.</a:t>
            </a:r>
            <a:endParaRPr lang="ru-RU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 useBgFill="1">
        <p:nvSpPr>
          <p:cNvPr id="28" name="Прямоугольник 27"/>
          <p:cNvSpPr/>
          <p:nvPr/>
        </p:nvSpPr>
        <p:spPr>
          <a:xfrm>
            <a:off x="1403648" y="5157192"/>
            <a:ext cx="7143800" cy="85725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1">
              <a:lnSpc>
                <a:spcPts val="2000"/>
              </a:lnSpc>
            </a:pPr>
            <a:r>
              <a:rPr lang="ru-RU" sz="2000" dirty="0" smtClean="0">
                <a:latin typeface="Calibri" pitchFamily="34" charset="0"/>
              </a:rPr>
              <a:t>Руаль Амундсен в 1911г.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82000" cy="864096"/>
          </a:xfrm>
        </p:spPr>
        <p:txBody>
          <a:bodyPr>
            <a:noAutofit/>
          </a:bodyPr>
          <a:lstStyle/>
          <a:p>
            <a:pPr>
              <a:lnSpc>
                <a:spcPts val="3200"/>
              </a:lnSpc>
            </a:pP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Вопросы по теме 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</a:rPr>
              <a:t>«ГП. Открытие и изучение Антарктиды»</a:t>
            </a:r>
            <a:endParaRPr lang="ru-RU" sz="3200" dirty="0">
              <a:latin typeface="Calibri" pitchFamily="34" charset="0"/>
            </a:endParaRPr>
          </a:p>
        </p:txBody>
      </p:sp>
      <p:sp>
        <p:nvSpPr>
          <p:cNvPr id="22" name="Умножение 21">
            <a:hlinkClick r:id="" action="ppaction://hlinkshowjump?jump=endshow"/>
          </p:cNvPr>
          <p:cNvSpPr/>
          <p:nvPr/>
        </p:nvSpPr>
        <p:spPr>
          <a:xfrm>
            <a:off x="611560" y="6143625"/>
            <a:ext cx="714375" cy="714375"/>
          </a:xfrm>
          <a:prstGeom prst="mathMultiply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ятиугольник 22">
            <a:hlinkClick r:id="" action="ppaction://hlinkshowjump?jump=firstslide"/>
          </p:cNvPr>
          <p:cNvSpPr/>
          <p:nvPr/>
        </p:nvSpPr>
        <p:spPr>
          <a:xfrm rot="10800000">
            <a:off x="8460432" y="6237312"/>
            <a:ext cx="500063" cy="428625"/>
          </a:xfrm>
          <a:prstGeom prst="homePlate">
            <a:avLst>
              <a:gd name="adj" fmla="val 11667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n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6" grpId="0" animBg="1"/>
      <p:bldP spid="27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179512" y="188640"/>
          <a:ext cx="8784976" cy="5453364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04056"/>
                <a:gridCol w="6912768"/>
                <a:gridCol w="648072"/>
                <a:gridCol w="720080"/>
              </a:tblGrid>
              <a:tr h="439801">
                <a:tc gridSpan="2">
                  <a:txBody>
                    <a:bodyPr/>
                    <a:lstStyle/>
                    <a:p>
                      <a:pPr algn="l"/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Задание 2. 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Выбрать правильный ответ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" pitchFamily="34" charset="0"/>
                        </a:rPr>
                        <a:t>Да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" pitchFamily="34" charset="0"/>
                        </a:rPr>
                        <a:t>Нет 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0885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1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</a:rPr>
                        <a:t>Почти</a:t>
                      </a:r>
                      <a:r>
                        <a:rPr lang="ru-RU" sz="2000" baseline="0" dirty="0" smtClean="0">
                          <a:latin typeface="Calibri" pitchFamily="34" charset="0"/>
                        </a:rPr>
                        <a:t> весь материк расположен в пределах Южного полярного круга.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6992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</a:rPr>
                        <a:t>Из всех материков к Антарктиде ближе</a:t>
                      </a:r>
                      <a:r>
                        <a:rPr lang="ru-RU" sz="2000" baseline="0" dirty="0" smtClean="0">
                          <a:latin typeface="Calibri" pitchFamily="34" charset="0"/>
                        </a:rPr>
                        <a:t> всех находится Австралия.</a:t>
                      </a:r>
                      <a:endParaRPr lang="ru-RU" sz="2000" dirty="0" smtClean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0885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3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</a:rPr>
                        <a:t>Экспедиции Амундсена и Скотта первыми побывали на Южном полюсе.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5289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Calibri" pitchFamily="34" charset="0"/>
                        </a:rPr>
                        <a:t>От Южной Америки Антарктида отделена проливом Дрейка.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6992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5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</a:rPr>
                        <a:t>Название Антарктида» в переводе с греческого языка означает «северный».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6992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6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</a:rPr>
                        <a:t>Антарктида омывается</a:t>
                      </a:r>
                      <a:r>
                        <a:rPr lang="ru-RU" sz="2000" baseline="0" dirty="0" smtClean="0">
                          <a:latin typeface="Calibri" pitchFamily="34" charset="0"/>
                        </a:rPr>
                        <a:t> водами двух океанов.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6992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7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</a:rPr>
                        <a:t>Антарктида не принадлежит ни одному государству.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6992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8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</a:rPr>
                        <a:t>На территории Антарктиды расположены пять российских станций.</a:t>
                      </a:r>
                      <a:endParaRPr lang="ru-RU" sz="20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4" name="Овал 53"/>
          <p:cNvSpPr/>
          <p:nvPr/>
        </p:nvSpPr>
        <p:spPr>
          <a:xfrm>
            <a:off x="7740352" y="764704"/>
            <a:ext cx="360040" cy="360040"/>
          </a:xfrm>
          <a:prstGeom prst="ellipse">
            <a:avLst/>
          </a:prstGeom>
          <a:ln w="3175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8460432" y="764704"/>
            <a:ext cx="360040" cy="360040"/>
          </a:xfrm>
          <a:prstGeom prst="ellips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7740352" y="1484784"/>
            <a:ext cx="360040" cy="36004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8460432" y="1484784"/>
            <a:ext cx="360040" cy="36004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7740352" y="2204864"/>
            <a:ext cx="360040" cy="36004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8460432" y="2204864"/>
            <a:ext cx="360040" cy="36004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7740352" y="2852936"/>
            <a:ext cx="360040" cy="36004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8460432" y="2852936"/>
            <a:ext cx="360040" cy="36004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7740352" y="3429000"/>
            <a:ext cx="360040" cy="36004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8460432" y="3429000"/>
            <a:ext cx="360040" cy="36004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7740352" y="4077072"/>
            <a:ext cx="360040" cy="36004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8460432" y="4077072"/>
            <a:ext cx="360040" cy="36004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8460432" y="4509120"/>
            <a:ext cx="360040" cy="36004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7740352" y="4509120"/>
            <a:ext cx="360040" cy="36004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7740352" y="5085184"/>
            <a:ext cx="360040" cy="36004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8460432" y="5085184"/>
            <a:ext cx="360040" cy="36004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40" name="Рамка 39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201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 useBgFill="1">
        <p:nvSpPr>
          <p:cNvPr id="27" name="Скругленный прямоугольник 26"/>
          <p:cNvSpPr/>
          <p:nvPr/>
        </p:nvSpPr>
        <p:spPr>
          <a:xfrm>
            <a:off x="3779912" y="6237312"/>
            <a:ext cx="1512168" cy="360040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alibri" pitchFamily="34" charset="0"/>
              </a:rPr>
              <a:t>Проверка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42" name="Пятиугольник 41">
            <a:hlinkClick r:id="rId3" action="ppaction://hlinksldjump"/>
          </p:cNvPr>
          <p:cNvSpPr/>
          <p:nvPr/>
        </p:nvSpPr>
        <p:spPr>
          <a:xfrm rot="10800000">
            <a:off x="8388424" y="6237312"/>
            <a:ext cx="500062" cy="428625"/>
          </a:xfrm>
          <a:prstGeom prst="homePlate">
            <a:avLst>
              <a:gd name="adj" fmla="val 11667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899592" y="5661248"/>
            <a:ext cx="7344816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</a:rPr>
              <a:t>Проверка. </a:t>
            </a:r>
          </a:p>
          <a:p>
            <a:pPr lvl="1"/>
            <a:r>
              <a:rPr lang="ru-RU" sz="2000" dirty="0" smtClean="0">
                <a:latin typeface="Calibri" pitchFamily="34" charset="0"/>
              </a:rPr>
              <a:t>Щелкнуть по овалу, если ответ правильный – овал изменит цвет.</a:t>
            </a:r>
            <a:endParaRPr lang="ru-RU" sz="2000" dirty="0">
              <a:latin typeface="Calibri" pitchFamily="34" charset="0"/>
            </a:endParaRPr>
          </a:p>
        </p:txBody>
      </p:sp>
      <p:sp useBgFill="1">
        <p:nvSpPr>
          <p:cNvPr id="25" name="Умножение 24">
            <a:hlinkClick r:id="" action="ppaction://hlinkshowjump?jump=endshow"/>
          </p:cNvPr>
          <p:cNvSpPr/>
          <p:nvPr/>
        </p:nvSpPr>
        <p:spPr>
          <a:xfrm>
            <a:off x="0" y="6143625"/>
            <a:ext cx="714375" cy="714375"/>
          </a:xfrm>
          <a:prstGeom prst="mathMultiply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7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1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множение 4">
            <a:hlinkClick r:id="" action="ppaction://hlinkshowjump?jump=endshow"/>
          </p:cNvPr>
          <p:cNvSpPr/>
          <p:nvPr/>
        </p:nvSpPr>
        <p:spPr>
          <a:xfrm>
            <a:off x="395536" y="6143625"/>
            <a:ext cx="714375" cy="714375"/>
          </a:xfrm>
          <a:prstGeom prst="mathMultiply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188640"/>
            <a:ext cx="9144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Тест по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теме</a:t>
            </a:r>
          </a:p>
          <a:p>
            <a:pPr algn="ctr">
              <a:lnSpc>
                <a:spcPts val="3000"/>
              </a:lnSpc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</a:rPr>
              <a:t>«ГП. Открытие и изучение Антарктиды»</a:t>
            </a:r>
            <a:endParaRPr lang="ru-RU" sz="2800" dirty="0">
              <a:latin typeface="Calibri" pitchFamily="34" charset="0"/>
            </a:endParaRPr>
          </a:p>
        </p:txBody>
      </p:sp>
      <p:grpSp>
        <p:nvGrpSpPr>
          <p:cNvPr id="2" name="Группа 9"/>
          <p:cNvGrpSpPr/>
          <p:nvPr/>
        </p:nvGrpSpPr>
        <p:grpSpPr>
          <a:xfrm>
            <a:off x="395536" y="1412776"/>
            <a:ext cx="8358246" cy="4452302"/>
            <a:chOff x="395536" y="841668"/>
            <a:chExt cx="8358246" cy="4145875"/>
          </a:xfrm>
        </p:grpSpPr>
        <p:sp useBgFill="1">
          <p:nvSpPr>
            <p:cNvPr id="11" name="TextBox 10"/>
            <p:cNvSpPr txBox="1"/>
            <p:nvPr/>
          </p:nvSpPr>
          <p:spPr>
            <a:xfrm>
              <a:off x="395536" y="841668"/>
              <a:ext cx="8358246" cy="94576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ru-RU" sz="2000" dirty="0" smtClean="0">
                  <a:solidFill>
                    <a:schemeClr val="tx1"/>
                  </a:solidFill>
                  <a:latin typeface="Calibri" pitchFamily="34" charset="0"/>
                </a:rPr>
                <a:t>По площади материк занимает: </a:t>
              </a:r>
            </a:p>
            <a:p>
              <a:pPr marL="800100" lvl="1" indent="-342900"/>
              <a:r>
                <a:rPr lang="ru-RU" sz="2000" dirty="0" smtClean="0">
                  <a:latin typeface="Calibri" pitchFamily="34" charset="0"/>
                </a:rPr>
                <a:t>А.  Второе место                Б.  Четвертое  место     </a:t>
              </a:r>
            </a:p>
            <a:p>
              <a:pPr marL="800100" lvl="1" indent="-342900"/>
              <a:r>
                <a:rPr lang="ru-RU" sz="2000" dirty="0" smtClean="0">
                  <a:solidFill>
                    <a:schemeClr val="tx1"/>
                  </a:solidFill>
                  <a:latin typeface="Calibri" pitchFamily="34" charset="0"/>
                </a:rPr>
                <a:t>В.  Пятое место                   Г.   Шестое место</a:t>
              </a:r>
            </a:p>
          </p:txBody>
        </p:sp>
        <p:sp useBgFill="1">
          <p:nvSpPr>
            <p:cNvPr id="12" name="TextBox 11"/>
            <p:cNvSpPr txBox="1"/>
            <p:nvPr/>
          </p:nvSpPr>
          <p:spPr>
            <a:xfrm>
              <a:off x="395536" y="1847449"/>
              <a:ext cx="8358246" cy="68304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342900" indent="-342900">
                <a:lnSpc>
                  <a:spcPts val="2500"/>
                </a:lnSpc>
                <a:buFont typeface="+mj-lt"/>
                <a:buAutoNum type="arabicPeriod" startAt="2"/>
              </a:pPr>
              <a:r>
                <a:rPr lang="ru-RU" sz="2000" dirty="0" smtClean="0">
                  <a:latin typeface="Calibri" pitchFamily="34" charset="0"/>
                </a:rPr>
                <a:t>Первым достиг Южного полюса:</a:t>
              </a:r>
            </a:p>
            <a:p>
              <a:pPr marL="800100" lvl="1" indent="-342900">
                <a:lnSpc>
                  <a:spcPts val="2500"/>
                </a:lnSpc>
              </a:pPr>
              <a:r>
                <a:rPr lang="ru-RU" sz="2000" dirty="0" smtClean="0">
                  <a:solidFill>
                    <a:schemeClr val="tx1"/>
                  </a:solidFill>
                  <a:latin typeface="Calibri" pitchFamily="34" charset="0"/>
                </a:rPr>
                <a:t>А.  Р. Амундсен        </a:t>
              </a:r>
              <a:r>
                <a:rPr lang="ru-RU" sz="2000" dirty="0" smtClean="0">
                  <a:latin typeface="Calibri" pitchFamily="34" charset="0"/>
                </a:rPr>
                <a:t>Б.  Р. Скотт      В.  Р. Пери      Г. Д. Кук</a:t>
              </a:r>
            </a:p>
          </p:txBody>
        </p:sp>
        <p:sp useBgFill="1">
          <p:nvSpPr>
            <p:cNvPr id="13" name="TextBox 12"/>
            <p:cNvSpPr txBox="1"/>
            <p:nvPr/>
          </p:nvSpPr>
          <p:spPr>
            <a:xfrm>
              <a:off x="395536" y="2652074"/>
              <a:ext cx="8358246" cy="94576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 startAt="3"/>
              </a:pPr>
              <a:r>
                <a:rPr lang="ru-RU" sz="2000" dirty="0" smtClean="0">
                  <a:latin typeface="Calibri" pitchFamily="34" charset="0"/>
                </a:rPr>
                <a:t>Океан, который  не омывает берега Антарктиды:</a:t>
              </a:r>
            </a:p>
            <a:p>
              <a:pPr marL="800100" lvl="1" indent="-342900"/>
              <a:r>
                <a:rPr lang="ru-RU" sz="2000" dirty="0" smtClean="0">
                  <a:solidFill>
                    <a:schemeClr val="tx1"/>
                  </a:solidFill>
                  <a:latin typeface="Calibri" pitchFamily="34" charset="0"/>
                </a:rPr>
                <a:t>А.  Тихий                               </a:t>
              </a:r>
              <a:r>
                <a:rPr lang="ru-RU" sz="2000" dirty="0" smtClean="0">
                  <a:latin typeface="Calibri" pitchFamily="34" charset="0"/>
                </a:rPr>
                <a:t>Б. Северный Ледовитый</a:t>
              </a:r>
            </a:p>
            <a:p>
              <a:pPr marL="800100" lvl="1" indent="-342900"/>
              <a:r>
                <a:rPr lang="ru-RU" sz="2000" dirty="0" smtClean="0">
                  <a:latin typeface="Calibri" pitchFamily="34" charset="0"/>
                </a:rPr>
                <a:t>В.  Атлантический               Г. Индийский</a:t>
              </a:r>
            </a:p>
          </p:txBody>
        </p:sp>
        <p:sp useBgFill="1">
          <p:nvSpPr>
            <p:cNvPr id="14" name="TextBox 13"/>
            <p:cNvSpPr txBox="1"/>
            <p:nvPr/>
          </p:nvSpPr>
          <p:spPr>
            <a:xfrm>
              <a:off x="395536" y="3657856"/>
              <a:ext cx="8358246" cy="65916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 startAt="4"/>
              </a:pPr>
              <a:r>
                <a:rPr lang="ru-RU" sz="2000" dirty="0" smtClean="0">
                  <a:latin typeface="Calibri" pitchFamily="34" charset="0"/>
                </a:rPr>
                <a:t>Антарктида была открыта :</a:t>
              </a:r>
            </a:p>
            <a:p>
              <a:pPr marL="800100" lvl="1" indent="-342900"/>
              <a:r>
                <a:rPr lang="ru-RU" sz="2000" dirty="0" smtClean="0">
                  <a:latin typeface="Calibri" pitchFamily="34" charset="0"/>
                </a:rPr>
                <a:t>А. 1774 год           </a:t>
              </a:r>
              <a:r>
                <a:rPr lang="ru-RU" sz="2000" dirty="0" smtClean="0">
                  <a:solidFill>
                    <a:schemeClr val="tx1"/>
                  </a:solidFill>
                  <a:latin typeface="Calibri" pitchFamily="34" charset="0"/>
                </a:rPr>
                <a:t>Б. 1820 год         </a:t>
              </a:r>
              <a:r>
                <a:rPr lang="ru-RU" sz="2000" dirty="0" smtClean="0">
                  <a:latin typeface="Calibri" pitchFamily="34" charset="0"/>
                </a:rPr>
                <a:t>В. 1895 год        Г. 1911 год</a:t>
              </a:r>
            </a:p>
          </p:txBody>
        </p:sp>
        <p:sp useBgFill="1">
          <p:nvSpPr>
            <p:cNvPr id="15" name="TextBox 14"/>
            <p:cNvSpPr txBox="1"/>
            <p:nvPr/>
          </p:nvSpPr>
          <p:spPr>
            <a:xfrm>
              <a:off x="395536" y="4328377"/>
              <a:ext cx="8358246" cy="65916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 startAt="5"/>
              </a:pPr>
              <a:r>
                <a:rPr lang="ru-RU" sz="2000" dirty="0" smtClean="0">
                  <a:latin typeface="Calibri" pitchFamily="34" charset="0"/>
                </a:rPr>
                <a:t>Антарктида принадлежит государству: </a:t>
              </a:r>
            </a:p>
            <a:p>
              <a:pPr marL="800100" lvl="1" indent="-342900"/>
              <a:r>
                <a:rPr lang="ru-RU" sz="2000" dirty="0" smtClean="0">
                  <a:latin typeface="Calibri" pitchFamily="34" charset="0"/>
                </a:rPr>
                <a:t>А.  США                  </a:t>
              </a:r>
              <a:r>
                <a:rPr lang="ru-RU" sz="2000" dirty="0" smtClean="0">
                  <a:solidFill>
                    <a:schemeClr val="tx1"/>
                  </a:solidFill>
                  <a:latin typeface="Calibri" pitchFamily="34" charset="0"/>
                </a:rPr>
                <a:t>Б.  Россия           </a:t>
              </a:r>
              <a:r>
                <a:rPr lang="ru-RU" sz="2000" dirty="0" smtClean="0">
                  <a:latin typeface="Calibri" pitchFamily="34" charset="0"/>
                </a:rPr>
                <a:t>В. Норвегия      Г. Ни какому</a:t>
              </a:r>
            </a:p>
          </p:txBody>
        </p:sp>
      </p:grpSp>
      <p:sp>
        <p:nvSpPr>
          <p:cNvPr id="17" name="Пятиугольник 16">
            <a:hlinkClick r:id="rId2" action="ppaction://hlinksldjump" tooltip="Ответы"/>
          </p:cNvPr>
          <p:cNvSpPr/>
          <p:nvPr/>
        </p:nvSpPr>
        <p:spPr>
          <a:xfrm rot="10800000" flipH="1">
            <a:off x="8460432" y="6237312"/>
            <a:ext cx="500063" cy="428625"/>
          </a:xfrm>
          <a:prstGeom prst="homePlate">
            <a:avLst>
              <a:gd name="adj" fmla="val 11667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Умножение 5">
            <a:hlinkClick r:id="" action="ppaction://hlinkshowjump?jump=endshow"/>
          </p:cNvPr>
          <p:cNvSpPr/>
          <p:nvPr/>
        </p:nvSpPr>
        <p:spPr>
          <a:xfrm>
            <a:off x="357183" y="6143625"/>
            <a:ext cx="714375" cy="714375"/>
          </a:xfrm>
          <a:prstGeom prst="mathMultiply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ятиугольник 6">
            <a:hlinkClick r:id="" action="ppaction://hlinkshowjump?jump=firstslide"/>
          </p:cNvPr>
          <p:cNvSpPr/>
          <p:nvPr/>
        </p:nvSpPr>
        <p:spPr>
          <a:xfrm rot="10800000">
            <a:off x="8388424" y="6237312"/>
            <a:ext cx="500062" cy="428625"/>
          </a:xfrm>
          <a:prstGeom prst="homePlate">
            <a:avLst>
              <a:gd name="adj" fmla="val 11667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9" name="Группа 9"/>
          <p:cNvGrpSpPr/>
          <p:nvPr/>
        </p:nvGrpSpPr>
        <p:grpSpPr>
          <a:xfrm>
            <a:off x="395536" y="1412776"/>
            <a:ext cx="8358246" cy="4452302"/>
            <a:chOff x="395536" y="841668"/>
            <a:chExt cx="8358246" cy="4145875"/>
          </a:xfrm>
        </p:grpSpPr>
        <p:sp useBgFill="1">
          <p:nvSpPr>
            <p:cNvPr id="10" name="TextBox 9"/>
            <p:cNvSpPr txBox="1"/>
            <p:nvPr/>
          </p:nvSpPr>
          <p:spPr>
            <a:xfrm>
              <a:off x="395536" y="841668"/>
              <a:ext cx="8358246" cy="94576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ru-RU" sz="2000" dirty="0" smtClean="0">
                  <a:solidFill>
                    <a:schemeClr val="tx1"/>
                  </a:solidFill>
                  <a:latin typeface="Calibri" pitchFamily="34" charset="0"/>
                </a:rPr>
                <a:t>По площади материк занимает: </a:t>
              </a:r>
            </a:p>
            <a:p>
              <a:pPr marL="800100" lvl="1" indent="-342900"/>
              <a:r>
                <a:rPr lang="ru-RU" sz="2000" dirty="0" smtClean="0">
                  <a:latin typeface="Calibri" pitchFamily="34" charset="0"/>
                </a:rPr>
                <a:t>А.  Второе место                Б.  Четвертое  место     </a:t>
              </a:r>
            </a:p>
            <a:p>
              <a:pPr marL="800100" lvl="1" indent="-342900"/>
              <a:r>
                <a:rPr lang="ru-RU" sz="20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В.  Пятое место                   </a:t>
              </a:r>
              <a:r>
                <a:rPr lang="ru-RU" sz="2000" dirty="0" smtClean="0">
                  <a:solidFill>
                    <a:schemeClr val="tx1"/>
                  </a:solidFill>
                  <a:latin typeface="Calibri" pitchFamily="34" charset="0"/>
                </a:rPr>
                <a:t>Г.   Шестое место</a:t>
              </a:r>
            </a:p>
          </p:txBody>
        </p:sp>
        <p:sp useBgFill="1">
          <p:nvSpPr>
            <p:cNvPr id="11" name="TextBox 10"/>
            <p:cNvSpPr txBox="1"/>
            <p:nvPr/>
          </p:nvSpPr>
          <p:spPr>
            <a:xfrm>
              <a:off x="395536" y="1847449"/>
              <a:ext cx="8358246" cy="68304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342900" indent="-342900">
                <a:lnSpc>
                  <a:spcPts val="2500"/>
                </a:lnSpc>
                <a:buFont typeface="+mj-lt"/>
                <a:buAutoNum type="arabicPeriod" startAt="2"/>
              </a:pPr>
              <a:r>
                <a:rPr lang="ru-RU" sz="2000" dirty="0" smtClean="0">
                  <a:latin typeface="Calibri" pitchFamily="34" charset="0"/>
                </a:rPr>
                <a:t>Первым достиг Южного полюса:</a:t>
              </a:r>
            </a:p>
            <a:p>
              <a:pPr marL="800100" lvl="1" indent="-342900">
                <a:lnSpc>
                  <a:spcPts val="2500"/>
                </a:lnSpc>
              </a:pPr>
              <a:r>
                <a:rPr lang="ru-RU" sz="20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А.  Р. Амундсен        </a:t>
              </a:r>
              <a:r>
                <a:rPr lang="ru-RU" sz="2000" dirty="0" smtClean="0">
                  <a:latin typeface="Calibri" pitchFamily="34" charset="0"/>
                </a:rPr>
                <a:t>Б.  Р. Скотт      В.  Р. Пери      Г. Д. Кук</a:t>
              </a:r>
            </a:p>
          </p:txBody>
        </p:sp>
        <p:sp useBgFill="1">
          <p:nvSpPr>
            <p:cNvPr id="12" name="TextBox 11"/>
            <p:cNvSpPr txBox="1"/>
            <p:nvPr/>
          </p:nvSpPr>
          <p:spPr>
            <a:xfrm>
              <a:off x="395536" y="2652074"/>
              <a:ext cx="8358246" cy="94576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 startAt="3"/>
              </a:pPr>
              <a:r>
                <a:rPr lang="ru-RU" sz="2000" dirty="0" smtClean="0">
                  <a:latin typeface="Calibri" pitchFamily="34" charset="0"/>
                </a:rPr>
                <a:t>Океан, который  не омывает берега Антарктиды:</a:t>
              </a:r>
            </a:p>
            <a:p>
              <a:pPr marL="800100" lvl="1" indent="-342900"/>
              <a:r>
                <a:rPr lang="ru-RU" sz="2000" dirty="0" smtClean="0">
                  <a:solidFill>
                    <a:schemeClr val="tx1"/>
                  </a:solidFill>
                  <a:latin typeface="Calibri" pitchFamily="34" charset="0"/>
                </a:rPr>
                <a:t>А.  Тихий                              </a:t>
              </a:r>
              <a:r>
                <a:rPr lang="ru-RU" sz="20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 Б. Северный Ледовитый</a:t>
              </a:r>
              <a:endParaRPr lang="ru-RU" sz="2000" dirty="0" smtClean="0">
                <a:latin typeface="Calibri" pitchFamily="34" charset="0"/>
              </a:endParaRPr>
            </a:p>
            <a:p>
              <a:pPr marL="800100" lvl="1" indent="-342900"/>
              <a:r>
                <a:rPr lang="ru-RU" sz="2000" dirty="0" smtClean="0">
                  <a:latin typeface="Calibri" pitchFamily="34" charset="0"/>
                </a:rPr>
                <a:t>В.  </a:t>
              </a:r>
              <a:r>
                <a:rPr lang="ru-RU" sz="2000" dirty="0" smtClean="0">
                  <a:solidFill>
                    <a:schemeClr val="tx1"/>
                  </a:solidFill>
                  <a:latin typeface="Calibri" pitchFamily="34" charset="0"/>
                </a:rPr>
                <a:t>Атлантический               Г. Индийский</a:t>
              </a:r>
            </a:p>
          </p:txBody>
        </p:sp>
        <p:sp useBgFill="1">
          <p:nvSpPr>
            <p:cNvPr id="13" name="TextBox 12"/>
            <p:cNvSpPr txBox="1"/>
            <p:nvPr/>
          </p:nvSpPr>
          <p:spPr>
            <a:xfrm>
              <a:off x="395536" y="3657856"/>
              <a:ext cx="8358246" cy="65916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 startAt="4"/>
              </a:pPr>
              <a:r>
                <a:rPr lang="ru-RU" sz="2000" dirty="0" smtClean="0">
                  <a:latin typeface="Calibri" pitchFamily="34" charset="0"/>
                </a:rPr>
                <a:t>Антарктида была открыта :</a:t>
              </a:r>
            </a:p>
            <a:p>
              <a:pPr marL="800100" lvl="1" indent="-342900"/>
              <a:r>
                <a:rPr lang="ru-RU" sz="2000" dirty="0" smtClean="0">
                  <a:latin typeface="Calibri" pitchFamily="34" charset="0"/>
                </a:rPr>
                <a:t>А. 1774 год           </a:t>
              </a:r>
              <a:r>
                <a:rPr lang="ru-RU" sz="20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Б. 1820 год         </a:t>
              </a:r>
              <a:r>
                <a:rPr lang="ru-RU" sz="2000" dirty="0" smtClean="0">
                  <a:latin typeface="Calibri" pitchFamily="34" charset="0"/>
                </a:rPr>
                <a:t>В. 1895 год        Г. 1911 год</a:t>
              </a:r>
            </a:p>
          </p:txBody>
        </p:sp>
        <p:sp useBgFill="1">
          <p:nvSpPr>
            <p:cNvPr id="14" name="TextBox 13"/>
            <p:cNvSpPr txBox="1"/>
            <p:nvPr/>
          </p:nvSpPr>
          <p:spPr>
            <a:xfrm>
              <a:off x="395536" y="4328377"/>
              <a:ext cx="8358246" cy="65916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 startAt="5"/>
              </a:pPr>
              <a:r>
                <a:rPr lang="ru-RU" sz="2000" dirty="0" smtClean="0">
                  <a:latin typeface="Calibri" pitchFamily="34" charset="0"/>
                </a:rPr>
                <a:t>Антарктида принадлежит государству: </a:t>
              </a:r>
            </a:p>
            <a:p>
              <a:pPr marL="800100" lvl="1" indent="-342900"/>
              <a:r>
                <a:rPr lang="ru-RU" sz="2000" dirty="0" smtClean="0">
                  <a:latin typeface="Calibri" pitchFamily="34" charset="0"/>
                </a:rPr>
                <a:t>А.  США                  </a:t>
              </a:r>
              <a:r>
                <a:rPr lang="ru-RU" sz="2000" dirty="0" smtClean="0">
                  <a:solidFill>
                    <a:schemeClr val="tx1"/>
                  </a:solidFill>
                  <a:latin typeface="Calibri" pitchFamily="34" charset="0"/>
                </a:rPr>
                <a:t>Б.  Россия           </a:t>
              </a:r>
              <a:r>
                <a:rPr lang="ru-RU" sz="2000" dirty="0" smtClean="0">
                  <a:latin typeface="Calibri" pitchFamily="34" charset="0"/>
                </a:rPr>
                <a:t>В. Норвегия      </a:t>
              </a:r>
              <a:r>
                <a:rPr lang="ru-RU" sz="20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Г. Ни какому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4475</TotalTime>
  <Words>417</Words>
  <Application>Microsoft Office PowerPoint</Application>
  <PresentationFormat>Экран (4:3)</PresentationFormat>
  <Paragraphs>72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Вопросы по теме  «ГП. Открытие и изучение Антарктиды»</vt:lpstr>
      <vt:lpstr>Презентация PowerPoint</vt:lpstr>
      <vt:lpstr>Презентация PowerPoint</vt:lpstr>
      <vt:lpstr>Презентация PowerPoint</vt:lpstr>
    </vt:vector>
  </TitlesOfParts>
  <Company>DNA Project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ГП. Открытие и изучение.</dc:title>
  <dc:subject>Антарктида</dc:subject>
  <dc:creator>Шапель Л.Н.</dc:creator>
  <cp:lastModifiedBy>Ольга Ливанова</cp:lastModifiedBy>
  <cp:revision>495</cp:revision>
  <dcterms:created xsi:type="dcterms:W3CDTF">2010-12-01T23:19:50Z</dcterms:created>
  <dcterms:modified xsi:type="dcterms:W3CDTF">2020-01-08T12:03:39Z</dcterms:modified>
</cp:coreProperties>
</file>